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0F0"/>
    <a:srgbClr val="E9E9E9"/>
    <a:srgbClr val="DEDEDE"/>
    <a:srgbClr val="002850"/>
    <a:srgbClr val="F8C609"/>
    <a:srgbClr val="E9E4DC"/>
    <a:srgbClr val="D7D7D2"/>
    <a:srgbClr val="F1EDE9"/>
    <a:srgbClr val="F6E8D0"/>
    <a:srgbClr val="F8C0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39" autoAdjust="0"/>
  </p:normalViewPr>
  <p:slideViewPr>
    <p:cSldViewPr snapToGrid="0" snapToObjects="1">
      <p:cViewPr varScale="1">
        <p:scale>
          <a:sx n="119" d="100"/>
          <a:sy n="119" d="100"/>
        </p:scale>
        <p:origin x="123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-1884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24AE2-1794-504B-AF6B-9EC191C188AB}" type="datetime1">
              <a:rPr lang="en-US" smtClean="0"/>
              <a:t>3/28/2022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541B7-1C0A-3447-94C4-D07816C8F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5178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07513-4A7E-D44B-9110-8FAC12D76B8E}" type="datetime1">
              <a:rPr lang="en-US" smtClean="0"/>
              <a:t>3/28/2022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F2DB62-D5C4-5F4A-8B1C-FA73A1224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686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1563" y="1721555"/>
            <a:ext cx="5958288" cy="1333637"/>
          </a:xfrm>
        </p:spPr>
        <p:txBody>
          <a:bodyPr anchor="b">
            <a:noAutofit/>
          </a:bodyPr>
          <a:lstStyle>
            <a:lvl1pPr algn="l">
              <a:lnSpc>
                <a:spcPct val="70000"/>
              </a:lnSpc>
              <a:defRPr sz="5000" b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11563" y="3704006"/>
            <a:ext cx="5958288" cy="63512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 b="1">
                <a:solidFill>
                  <a:schemeClr val="accent3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844" y="6182375"/>
            <a:ext cx="330019" cy="3154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2607D427-353C-DD47-9C57-CDC06D4755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2844" y="6457426"/>
            <a:ext cx="4284860" cy="36247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YOUR DEPARTMENT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720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 userDrawn="1"/>
        </p:nvSpPr>
        <p:spPr>
          <a:xfrm>
            <a:off x="1086556" y="0"/>
            <a:ext cx="6858000" cy="6858000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0674" y="498645"/>
            <a:ext cx="4986411" cy="1110865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674" y="2031998"/>
            <a:ext cx="7768222" cy="3501495"/>
          </a:xfrm>
          <a:prstGeom prst="rect">
            <a:avLst/>
          </a:prstGeom>
        </p:spPr>
        <p:txBody>
          <a:bodyPr/>
          <a:lstStyle>
            <a:lvl5pPr marL="2057400" indent="-228600">
              <a:buFont typeface="Wingdings" charset="2"/>
              <a:buChar char="§"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844" y="6182375"/>
            <a:ext cx="330019" cy="3154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2607D427-353C-DD47-9C57-CDC06D4755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2844" y="6457426"/>
            <a:ext cx="4284860" cy="36247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marL="0" algn="l" defTabSz="457200" rtl="0" eaLnBrk="1" latinLnBrk="0" hangingPunct="1"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YOUR DEPARTMENT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535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0674" y="498645"/>
            <a:ext cx="4986411" cy="111086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90674" y="2046134"/>
            <a:ext cx="3806714" cy="48065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90674" y="2649075"/>
            <a:ext cx="3806714" cy="248934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649075"/>
            <a:ext cx="3813871" cy="248934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4645025" y="2046134"/>
            <a:ext cx="3806714" cy="48065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rgbClr val="2FB6E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672844" y="6182375"/>
            <a:ext cx="330019" cy="3154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2607D427-353C-DD47-9C57-CDC06D4755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2844" y="6457426"/>
            <a:ext cx="4284860" cy="36247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marL="0" algn="l" defTabSz="457200" rtl="0" eaLnBrk="1" latinLnBrk="0" hangingPunct="1"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YOUR DEPARTMENT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008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2638" y="1260636"/>
            <a:ext cx="2590800" cy="480926"/>
          </a:xfrm>
        </p:spPr>
        <p:txBody>
          <a:bodyPr anchor="t">
            <a:normAutofit/>
          </a:bodyPr>
          <a:lstStyle>
            <a:lvl1pPr algn="l">
              <a:defRPr sz="1600" b="1">
                <a:solidFill>
                  <a:srgbClr val="2FB6E3"/>
                </a:solidFill>
              </a:defRPr>
            </a:lvl1pPr>
          </a:lstStyle>
          <a:p>
            <a:r>
              <a:rPr lang="en-US" dirty="0" smtClean="0"/>
              <a:t>CLICK TO EDIT THE </a:t>
            </a:r>
            <a:br>
              <a:rPr lang="en-US" dirty="0" smtClean="0"/>
            </a:br>
            <a:r>
              <a:rPr lang="en-US" dirty="0" smtClean="0"/>
              <a:t>MASTER TITLE STYLE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60636"/>
            <a:ext cx="5111750" cy="411932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4" hasCustomPrompt="1"/>
          </p:nvPr>
        </p:nvSpPr>
        <p:spPr>
          <a:xfrm>
            <a:off x="612635" y="1820271"/>
            <a:ext cx="2590802" cy="21897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z="1200" dirty="0" smtClean="0"/>
              <a:t>Far </a:t>
            </a:r>
            <a:r>
              <a:rPr lang="en-US" sz="1200" dirty="0" err="1" smtClean="0"/>
              <a:t>far</a:t>
            </a:r>
            <a:r>
              <a:rPr lang="en-US" sz="1200" dirty="0" smtClean="0"/>
              <a:t> away, behind the word mountains, far from the countries </a:t>
            </a:r>
            <a:r>
              <a:rPr lang="en-US" sz="1200" dirty="0" err="1" smtClean="0"/>
              <a:t>Vokalia</a:t>
            </a:r>
            <a:r>
              <a:rPr lang="en-US" sz="1200" dirty="0" smtClean="0"/>
              <a:t> and </a:t>
            </a:r>
            <a:r>
              <a:rPr lang="en-US" sz="1200" dirty="0" err="1" smtClean="0"/>
              <a:t>Consonantia</a:t>
            </a:r>
            <a:r>
              <a:rPr lang="en-US" sz="1200" dirty="0" smtClean="0"/>
              <a:t>, there live the blind texts. Separated they live in Bookmarks grove right at the coast of the Semantics, a large language ocean. A small river named </a:t>
            </a:r>
            <a:r>
              <a:rPr lang="en-US" sz="1200" dirty="0" err="1" smtClean="0"/>
              <a:t>Duden</a:t>
            </a:r>
            <a:r>
              <a:rPr lang="en-US" sz="1200" dirty="0" smtClean="0"/>
              <a:t> flows by their place and supplies it with the necessary regalia. It is a paradise country, in which roasted parts of sentences fly into your mouth.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844" y="6182375"/>
            <a:ext cx="330019" cy="3154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2607D427-353C-DD47-9C57-CDC06D4755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2844" y="6457426"/>
            <a:ext cx="4284860" cy="36247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marL="0" algn="l" defTabSz="457200" rtl="0" eaLnBrk="1" latinLnBrk="0" hangingPunct="1"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YOUR DEPARTMENT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29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pattFill prst="wdUpDiag">
          <a:fgClr>
            <a:schemeClr val="bg1"/>
          </a:fgClr>
          <a:bgClr>
            <a:schemeClr val="bg1">
              <a:lumMod val="9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1993378" y="-625116"/>
            <a:ext cx="5165660" cy="84628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40000"/>
              </a:lnSpc>
            </a:pPr>
            <a:r>
              <a:rPr lang="en-US" sz="19900" i="0" dirty="0" smtClean="0">
                <a:solidFill>
                  <a:schemeClr val="bg1">
                    <a:lumMod val="85000"/>
                  </a:schemeClr>
                </a:solidFill>
                <a:latin typeface="Georgia"/>
                <a:cs typeface="Georgia"/>
              </a:rPr>
              <a:t>“</a:t>
            </a:r>
          </a:p>
          <a:p>
            <a:pPr algn="ctr">
              <a:lnSpc>
                <a:spcPct val="140000"/>
              </a:lnSpc>
            </a:pPr>
            <a:r>
              <a:rPr lang="en-US" sz="19900" i="0" dirty="0" smtClean="0">
                <a:solidFill>
                  <a:schemeClr val="bg1">
                    <a:lumMod val="85000"/>
                  </a:schemeClr>
                </a:solidFill>
                <a:latin typeface="Georgia"/>
                <a:cs typeface="Georgia"/>
              </a:rPr>
              <a:t>”</a:t>
            </a:r>
            <a:endParaRPr lang="en-US" sz="19900" i="0" dirty="0">
              <a:solidFill>
                <a:schemeClr val="bg1">
                  <a:lumMod val="85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382888"/>
            <a:ext cx="9144000" cy="344311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44304" y="1382887"/>
            <a:ext cx="5659326" cy="3443111"/>
          </a:xfrm>
        </p:spPr>
        <p:txBody>
          <a:bodyPr anchor="ctr">
            <a:normAutofit/>
          </a:bodyPr>
          <a:lstStyle>
            <a:lvl1pPr algn="ctr">
              <a:lnSpc>
                <a:spcPct val="90000"/>
              </a:lnSpc>
              <a:defRPr sz="4000" b="0" i="1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master title style to create a high-impact quotation.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737555" y="4964498"/>
            <a:ext cx="3612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—CLICK TO TYPE ATTRIBUTION</a:t>
            </a:r>
            <a:endParaRPr lang="en-US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844" y="6182375"/>
            <a:ext cx="330019" cy="3154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2607D427-353C-DD47-9C57-CDC06D4755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2844" y="6457426"/>
            <a:ext cx="4284860" cy="36247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marL="0" algn="l" defTabSz="457200" rtl="0" eaLnBrk="1" latinLnBrk="0" hangingPunct="1"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YOUR DEPARTMENT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701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pattFill prst="wdUpDiag">
          <a:fgClr>
            <a:schemeClr val="bg1"/>
          </a:fgClr>
          <a:bgClr>
            <a:schemeClr val="bg1">
              <a:lumMod val="9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382888"/>
            <a:ext cx="9144000" cy="344311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0" y="1798108"/>
            <a:ext cx="2803761" cy="2557521"/>
          </a:xfrm>
          <a:prstGeom prst="rect">
            <a:avLst/>
          </a:prstGeom>
          <a:solidFill>
            <a:srgbClr val="FFFFFF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3174823" y="1798108"/>
            <a:ext cx="2803761" cy="2557521"/>
          </a:xfrm>
          <a:prstGeom prst="rect">
            <a:avLst/>
          </a:prstGeom>
          <a:solidFill>
            <a:srgbClr val="FFFFFF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340239" y="1798108"/>
            <a:ext cx="2803761" cy="2557521"/>
          </a:xfrm>
          <a:prstGeom prst="rect">
            <a:avLst/>
          </a:prstGeom>
          <a:solidFill>
            <a:srgbClr val="FFFFFF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5" hasCustomPrompt="1"/>
          </p:nvPr>
        </p:nvSpPr>
        <p:spPr>
          <a:xfrm>
            <a:off x="690674" y="4825999"/>
            <a:ext cx="3806714" cy="48065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844" y="6182375"/>
            <a:ext cx="330019" cy="3154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2607D427-353C-DD47-9C57-CDC06D4755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2844" y="6457426"/>
            <a:ext cx="4284860" cy="36247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marL="0" algn="l" defTabSz="457200" rtl="0" eaLnBrk="1" latinLnBrk="0" hangingPunct="1"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YOUR DEPARTMENT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798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844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72844" y="612775"/>
            <a:ext cx="7897304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844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844" y="6182375"/>
            <a:ext cx="330019" cy="3154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2607D427-353C-DD47-9C57-CDC06D4755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2844" y="6457426"/>
            <a:ext cx="4284860" cy="36247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marL="0" algn="l" defTabSz="457200" rtl="0" eaLnBrk="1" latinLnBrk="0" hangingPunct="1"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YOUR DEPARTMENT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55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844" y="6182375"/>
            <a:ext cx="330019" cy="3154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2607D427-353C-DD47-9C57-CDC06D4755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2844" y="6457426"/>
            <a:ext cx="4284860" cy="36247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marL="0" algn="l" defTabSz="457200" rtl="0" eaLnBrk="1" latinLnBrk="0" hangingPunct="1"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YOUR DEPARTMENT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360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wdUpDiag">
          <a:fgClr>
            <a:schemeClr val="bg1"/>
          </a:fgClr>
          <a:bgClr>
            <a:schemeClr val="bg1">
              <a:lumMod val="9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238765"/>
            <a:ext cx="9144000" cy="6192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ln>
                <a:solidFill>
                  <a:srgbClr val="FFFFFF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844" y="6182375"/>
            <a:ext cx="330019" cy="3154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2607D427-353C-DD47-9C57-CDC06D4755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2844" y="6457426"/>
            <a:ext cx="4284860" cy="36247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YOUR DEPARTMENT HERE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0674" y="498645"/>
            <a:ext cx="4986411" cy="11108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pic>
        <p:nvPicPr>
          <p:cNvPr id="9" name="Picture 8" descr="MichiganRossHoriz_BY_72dpi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786" y="6470371"/>
            <a:ext cx="1694385" cy="166116"/>
          </a:xfrm>
          <a:prstGeom prst="rect">
            <a:avLst/>
          </a:prstGeom>
        </p:spPr>
      </p:pic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690674" y="2045151"/>
            <a:ext cx="7383341" cy="2777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753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6" r:id="rId4"/>
    <p:sldLayoutId id="2147483654" r:id="rId5"/>
    <p:sldLayoutId id="2147483667" r:id="rId6"/>
    <p:sldLayoutId id="2147483657" r:id="rId7"/>
    <p:sldLayoutId id="2147483668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3600" b="1" i="0" kern="1200">
          <a:solidFill>
            <a:srgbClr val="002856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457200" rtl="0" eaLnBrk="1" latinLnBrk="0" hangingPunct="1">
        <a:spcBef>
          <a:spcPct val="200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marR="0" indent="-2286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/>
        <a:buChar char="–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indent="-3429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607D427-353C-DD47-9C57-CDC06D47557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YOUR DEPARTMENT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303375"/>
      </p:ext>
    </p:extLst>
  </p:cSld>
  <p:clrMapOvr>
    <a:masterClrMapping/>
  </p:clrMapOvr>
</p:sld>
</file>

<file path=ppt/theme/theme1.xml><?xml version="1.0" encoding="utf-8"?>
<a:theme xmlns:a="http://schemas.openxmlformats.org/drawingml/2006/main" name="MichiganRoss-pptTemplate-White">
  <a:themeElements>
    <a:clrScheme name="Custom 17">
      <a:dk1>
        <a:srgbClr val="464646"/>
      </a:dk1>
      <a:lt1>
        <a:sysClr val="window" lastClr="FFFFFF"/>
      </a:lt1>
      <a:dk2>
        <a:srgbClr val="505050"/>
      </a:dk2>
      <a:lt2>
        <a:srgbClr val="EEECE1"/>
      </a:lt2>
      <a:accent1>
        <a:srgbClr val="002856"/>
      </a:accent1>
      <a:accent2>
        <a:srgbClr val="FFCB05"/>
      </a:accent2>
      <a:accent3>
        <a:srgbClr val="2FB6E3"/>
      </a:accent3>
      <a:accent4>
        <a:srgbClr val="0D57AA"/>
      </a:accent4>
      <a:accent5>
        <a:srgbClr val="DE642D"/>
      </a:accent5>
      <a:accent6>
        <a:srgbClr val="ECBC09"/>
      </a:accent6>
      <a:hlink>
        <a:srgbClr val="142F56"/>
      </a:hlink>
      <a:folHlink>
        <a:srgbClr val="32323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MichiganRoss-pptTemplate-White</Template>
  <TotalTime>0</TotalTime>
  <Words>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Wingdings</vt:lpstr>
      <vt:lpstr>MichiganRoss-pptTemplate-White</vt:lpstr>
      <vt:lpstr>PowerPoint Presentation</vt:lpstr>
    </vt:vector>
  </TitlesOfParts>
  <Company>Michigan Ross School of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Duchateau, Donald</dc:creator>
  <cp:lastModifiedBy>Duchateau, Donald</cp:lastModifiedBy>
  <cp:revision>1</cp:revision>
  <dcterms:created xsi:type="dcterms:W3CDTF">2022-03-28T19:01:22Z</dcterms:created>
  <dcterms:modified xsi:type="dcterms:W3CDTF">2022-03-28T19:01:51Z</dcterms:modified>
</cp:coreProperties>
</file>