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Roboto Thin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Roboto Medium"/>
      <p:regular r:id="rId27"/>
      <p:bold r:id="rId28"/>
      <p:italic r:id="rId29"/>
      <p:boldItalic r:id="rId30"/>
    </p:embeddedFont>
    <p:embeddedFont>
      <p:font typeface="Noto Sans Symbols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Thin-bold.fntdata"/><Relationship Id="rId22" Type="http://schemas.openxmlformats.org/officeDocument/2006/relationships/font" Target="fonts/RobotoThin-boldItalic.fntdata"/><Relationship Id="rId21" Type="http://schemas.openxmlformats.org/officeDocument/2006/relationships/font" Target="fonts/RobotoThin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RobotoMedium-bold.fntdata"/><Relationship Id="rId27" Type="http://schemas.openxmlformats.org/officeDocument/2006/relationships/font" Target="fonts/Roboto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otoSansSymbols-regular.fntdata"/><Relationship Id="rId30" Type="http://schemas.openxmlformats.org/officeDocument/2006/relationships/font" Target="fonts/RobotoMedium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NotoSansSymbol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Thin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8d50b7256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8d50b725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91ee75155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b91ee7515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91ee75155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b91ee75155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91ee75155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b91ee7515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91ee7515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b91ee7515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b9eb67d1d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b9eb67d1d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91ee75155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91ee7515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91ee75155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91ee7515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91ee75155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91ee7515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91ee75155_0_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b91ee75155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aaa33a859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aaa33a85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6b83b09fb_0_4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6b83b09fb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91ee75155_0_8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b91ee75155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91ee75155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b91ee7515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Option 1)">
  <p:cSld name="Title Slide (Option 1)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991137" y="2682805"/>
            <a:ext cx="9144000" cy="905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991137" y="3602038"/>
            <a:ext cx="9144000" cy="52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F01"/>
              </a:buClr>
              <a:buSzPts val="2400"/>
              <a:buNone/>
              <a:defRPr b="0" i="0" sz="2400">
                <a:solidFill>
                  <a:srgbClr val="FFCF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235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11454365" y="6266623"/>
            <a:ext cx="4298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CF0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◀︎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8443913" y="6299753"/>
            <a:ext cx="30104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3150" y="385750"/>
            <a:ext cx="2961825" cy="2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838225" y="2602400"/>
            <a:ext cx="10515600" cy="92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subTitle"/>
          </p:nvPr>
        </p:nvSpPr>
        <p:spPr>
          <a:xfrm>
            <a:off x="2005650" y="3638400"/>
            <a:ext cx="8180700" cy="244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11584850" y="6287150"/>
            <a:ext cx="4644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buNone/>
              <a:defRPr b="1" sz="1400">
                <a:solidFill>
                  <a:schemeClr val="lt1"/>
                </a:solidFill>
              </a:defRPr>
            </a:lvl2pPr>
            <a:lvl3pPr lvl="2" rtl="0" algn="l">
              <a:buNone/>
              <a:defRPr b="1" sz="1400">
                <a:solidFill>
                  <a:schemeClr val="lt1"/>
                </a:solidFill>
              </a:defRPr>
            </a:lvl3pPr>
            <a:lvl4pPr lvl="3" rtl="0" algn="l">
              <a:buNone/>
              <a:defRPr b="1" sz="1400">
                <a:solidFill>
                  <a:schemeClr val="lt1"/>
                </a:solidFill>
              </a:defRPr>
            </a:lvl4pPr>
            <a:lvl5pPr lvl="4" rtl="0" algn="l">
              <a:buNone/>
              <a:defRPr b="1" sz="1400">
                <a:solidFill>
                  <a:schemeClr val="lt1"/>
                </a:solidFill>
              </a:defRPr>
            </a:lvl5pPr>
            <a:lvl6pPr lvl="5" rtl="0" algn="l">
              <a:buNone/>
              <a:defRPr b="1" sz="1400">
                <a:solidFill>
                  <a:schemeClr val="lt1"/>
                </a:solidFill>
              </a:defRPr>
            </a:lvl6pPr>
            <a:lvl7pPr lvl="6" rtl="0" algn="l">
              <a:buNone/>
              <a:defRPr b="1" sz="1400">
                <a:solidFill>
                  <a:schemeClr val="lt1"/>
                </a:solidFill>
              </a:defRPr>
            </a:lvl7pPr>
            <a:lvl8pPr lvl="7" rtl="0" algn="l">
              <a:buNone/>
              <a:defRPr b="1" sz="1400">
                <a:solidFill>
                  <a:schemeClr val="lt1"/>
                </a:solidFill>
              </a:defRPr>
            </a:lvl8pPr>
            <a:lvl9pPr lvl="8" rtl="0" algn="l">
              <a:buNone/>
              <a:defRPr b="1" sz="1400"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4" name="Google Shape;94;p11"/>
          <p:cNvCxnSpPr/>
          <p:nvPr/>
        </p:nvCxnSpPr>
        <p:spPr>
          <a:xfrm>
            <a:off x="11517825" y="6226250"/>
            <a:ext cx="3600" cy="415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1"/>
          <p:cNvSpPr txBox="1"/>
          <p:nvPr>
            <p:ph idx="2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6" name="Google Shape;9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900" y="6255100"/>
            <a:ext cx="303625" cy="35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USTOM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0" y="0"/>
            <a:ext cx="12192000" cy="1027800"/>
          </a:xfrm>
          <a:prstGeom prst="rect">
            <a:avLst/>
          </a:prstGeom>
          <a:solidFill>
            <a:srgbClr val="00295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288" y="-14288"/>
            <a:ext cx="1363306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>
            <p:ph type="title"/>
          </p:nvPr>
        </p:nvSpPr>
        <p:spPr>
          <a:xfrm>
            <a:off x="1363305" y="-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buNone/>
              <a:defRPr b="1" sz="1400">
                <a:solidFill>
                  <a:srgbClr val="31538F"/>
                </a:solidFill>
              </a:defRPr>
            </a:lvl1pPr>
            <a:lvl2pPr lvl="1" rtl="0" algn="l">
              <a:buNone/>
              <a:defRPr b="1" sz="1400">
                <a:solidFill>
                  <a:srgbClr val="31538F"/>
                </a:solidFill>
              </a:defRPr>
            </a:lvl2pPr>
            <a:lvl3pPr lvl="2" rtl="0" algn="l">
              <a:buNone/>
              <a:defRPr b="1" sz="1400">
                <a:solidFill>
                  <a:srgbClr val="31538F"/>
                </a:solidFill>
              </a:defRPr>
            </a:lvl3pPr>
            <a:lvl4pPr lvl="3" rtl="0" algn="l">
              <a:buNone/>
              <a:defRPr b="1" sz="1400">
                <a:solidFill>
                  <a:srgbClr val="31538F"/>
                </a:solidFill>
              </a:defRPr>
            </a:lvl4pPr>
            <a:lvl5pPr lvl="4" rtl="0" algn="l">
              <a:buNone/>
              <a:defRPr b="1" sz="1400">
                <a:solidFill>
                  <a:srgbClr val="31538F"/>
                </a:solidFill>
              </a:defRPr>
            </a:lvl5pPr>
            <a:lvl6pPr lvl="5" rtl="0" algn="l">
              <a:buNone/>
              <a:defRPr b="1" sz="1400">
                <a:solidFill>
                  <a:srgbClr val="31538F"/>
                </a:solidFill>
              </a:defRPr>
            </a:lvl6pPr>
            <a:lvl7pPr lvl="6" rtl="0" algn="l">
              <a:buNone/>
              <a:defRPr b="1" sz="1400">
                <a:solidFill>
                  <a:srgbClr val="31538F"/>
                </a:solidFill>
              </a:defRPr>
            </a:lvl7pPr>
            <a:lvl8pPr lvl="7" rtl="0" algn="l">
              <a:buNone/>
              <a:defRPr b="1" sz="1400">
                <a:solidFill>
                  <a:srgbClr val="31538F"/>
                </a:solidFill>
              </a:defRPr>
            </a:lvl8pPr>
            <a:lvl9pPr lvl="8" rtl="0" algn="l">
              <a:buNone/>
              <a:defRPr b="1" sz="1400">
                <a:solidFill>
                  <a:srgbClr val="31538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12"/>
          <p:cNvCxnSpPr/>
          <p:nvPr/>
        </p:nvCxnSpPr>
        <p:spPr>
          <a:xfrm>
            <a:off x="11517825" y="6226250"/>
            <a:ext cx="3600" cy="4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2"/>
          <p:cNvSpPr txBox="1"/>
          <p:nvPr>
            <p:ph idx="1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2" type="subTitle"/>
          </p:nvPr>
        </p:nvSpPr>
        <p:spPr>
          <a:xfrm>
            <a:off x="1363300" y="1200707"/>
            <a:ext cx="91440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59A9"/>
              </a:buClr>
              <a:buSzPts val="2400"/>
              <a:buNone/>
              <a:defRPr b="0" i="0" sz="2400">
                <a:solidFill>
                  <a:srgbClr val="045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05" name="Google Shape;10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912" y="6255098"/>
            <a:ext cx="303613" cy="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3">
    <p:bg>
      <p:bgPr>
        <a:solidFill>
          <a:srgbClr val="0E274B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2386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11584850" y="6287150"/>
            <a:ext cx="4644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buNone/>
              <a:defRPr b="1" sz="1400">
                <a:solidFill>
                  <a:schemeClr val="lt1"/>
                </a:solidFill>
              </a:defRPr>
            </a:lvl2pPr>
            <a:lvl3pPr lvl="2" rtl="0" algn="l">
              <a:buNone/>
              <a:defRPr b="1" sz="1400">
                <a:solidFill>
                  <a:schemeClr val="lt1"/>
                </a:solidFill>
              </a:defRPr>
            </a:lvl3pPr>
            <a:lvl4pPr lvl="3" rtl="0" algn="l">
              <a:buNone/>
              <a:defRPr b="1" sz="1400">
                <a:solidFill>
                  <a:schemeClr val="lt1"/>
                </a:solidFill>
              </a:defRPr>
            </a:lvl4pPr>
            <a:lvl5pPr lvl="4" rtl="0" algn="l">
              <a:buNone/>
              <a:defRPr b="1" sz="1400">
                <a:solidFill>
                  <a:schemeClr val="lt1"/>
                </a:solidFill>
              </a:defRPr>
            </a:lvl5pPr>
            <a:lvl6pPr lvl="5" rtl="0" algn="l">
              <a:buNone/>
              <a:defRPr b="1" sz="1400">
                <a:solidFill>
                  <a:schemeClr val="lt1"/>
                </a:solidFill>
              </a:defRPr>
            </a:lvl6pPr>
            <a:lvl7pPr lvl="6" rtl="0" algn="l">
              <a:buNone/>
              <a:defRPr b="1" sz="1400">
                <a:solidFill>
                  <a:schemeClr val="lt1"/>
                </a:solidFill>
              </a:defRPr>
            </a:lvl7pPr>
            <a:lvl8pPr lvl="7" rtl="0" algn="l">
              <a:buNone/>
              <a:defRPr b="1" sz="1400">
                <a:solidFill>
                  <a:schemeClr val="lt1"/>
                </a:solidFill>
              </a:defRPr>
            </a:lvl8pPr>
            <a:lvl9pPr lvl="8" rtl="0" algn="l">
              <a:buNone/>
              <a:defRPr b="1" sz="1400"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9" name="Google Shape;109;p13"/>
          <p:cNvCxnSpPr/>
          <p:nvPr/>
        </p:nvCxnSpPr>
        <p:spPr>
          <a:xfrm>
            <a:off x="11517825" y="6226250"/>
            <a:ext cx="3600" cy="415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3"/>
          <p:cNvSpPr txBox="1"/>
          <p:nvPr>
            <p:ph type="title"/>
          </p:nvPr>
        </p:nvSpPr>
        <p:spPr>
          <a:xfrm>
            <a:off x="838200" y="817100"/>
            <a:ext cx="10515600" cy="92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subTitle"/>
          </p:nvPr>
        </p:nvSpPr>
        <p:spPr>
          <a:xfrm>
            <a:off x="928625" y="1853100"/>
            <a:ext cx="8180700" cy="244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FFCF01"/>
              </a:buClr>
              <a:buSzPts val="2600"/>
              <a:buNone/>
              <a:defRPr sz="2600">
                <a:solidFill>
                  <a:srgbClr val="FFCF01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900" y="6255100"/>
            <a:ext cx="303625" cy="35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Option 2)">
  <p:cSld name="Title Slide (Option 2)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699050" y="2643049"/>
            <a:ext cx="9144000" cy="905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57"/>
              </a:buClr>
              <a:buSzPts val="4400"/>
              <a:buFont typeface="Calibri"/>
              <a:buNone/>
              <a:defRPr b="1" i="0" sz="4400">
                <a:solidFill>
                  <a:srgbClr val="0029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699050" y="3562282"/>
            <a:ext cx="9144000" cy="52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59A9"/>
              </a:buClr>
              <a:buSzPts val="2400"/>
              <a:buNone/>
              <a:defRPr b="0" i="0" sz="2400">
                <a:solidFill>
                  <a:srgbClr val="045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3"/>
          <p:cNvSpPr txBox="1"/>
          <p:nvPr/>
        </p:nvSpPr>
        <p:spPr>
          <a:xfrm>
            <a:off x="1932682" y="6289947"/>
            <a:ext cx="4298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FFCF0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◀︎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7953375" y="0"/>
            <a:ext cx="4238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idx="2" type="body"/>
          </p:nvPr>
        </p:nvSpPr>
        <p:spPr>
          <a:xfrm>
            <a:off x="300044" y="6307682"/>
            <a:ext cx="16040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957"/>
              </a:buClr>
              <a:buSzPts val="1600"/>
              <a:buNone/>
              <a:defRPr>
                <a:solidFill>
                  <a:srgbClr val="00295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50" y="352400"/>
            <a:ext cx="2972602" cy="2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with Picture">
  <p:cSld name="Content Slide with Pictu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5670204" y="647941"/>
            <a:ext cx="5561013" cy="6242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57"/>
              </a:buClr>
              <a:buSzPts val="3600"/>
              <a:buFont typeface="Calibri"/>
              <a:buNone/>
              <a:defRPr b="1" i="0" sz="3600">
                <a:solidFill>
                  <a:srgbClr val="0029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/>
          <p:nvPr>
            <p:ph idx="2" type="pic"/>
          </p:nvPr>
        </p:nvSpPr>
        <p:spPr>
          <a:xfrm>
            <a:off x="0" y="0"/>
            <a:ext cx="483041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5670204" y="1272209"/>
            <a:ext cx="5561013" cy="357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59A9"/>
              </a:buClr>
              <a:buSzPts val="2000"/>
              <a:buNone/>
              <a:defRPr sz="2000">
                <a:solidFill>
                  <a:srgbClr val="0459A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" name="Google Shape;29;p4"/>
          <p:cNvSpPr txBox="1"/>
          <p:nvPr>
            <p:ph idx="3" type="body"/>
          </p:nvPr>
        </p:nvSpPr>
        <p:spPr>
          <a:xfrm>
            <a:off x="5670549" y="1878495"/>
            <a:ext cx="5560667" cy="32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Char char="⏵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500"/>
              <a:buChar char="⏵"/>
              <a:defRPr b="0" i="0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⏵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⏵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Char char="⏵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buNone/>
              <a:defRPr b="1" sz="1400">
                <a:solidFill>
                  <a:srgbClr val="31538F"/>
                </a:solidFill>
              </a:defRPr>
            </a:lvl1pPr>
            <a:lvl2pPr lvl="1" rtl="0" algn="l">
              <a:buNone/>
              <a:defRPr b="1" sz="1400">
                <a:solidFill>
                  <a:srgbClr val="31538F"/>
                </a:solidFill>
              </a:defRPr>
            </a:lvl2pPr>
            <a:lvl3pPr lvl="2" rtl="0" algn="l">
              <a:buNone/>
              <a:defRPr b="1" sz="1400">
                <a:solidFill>
                  <a:srgbClr val="31538F"/>
                </a:solidFill>
              </a:defRPr>
            </a:lvl3pPr>
            <a:lvl4pPr lvl="3" rtl="0" algn="l">
              <a:buNone/>
              <a:defRPr b="1" sz="1400">
                <a:solidFill>
                  <a:srgbClr val="31538F"/>
                </a:solidFill>
              </a:defRPr>
            </a:lvl4pPr>
            <a:lvl5pPr lvl="4" rtl="0" algn="l">
              <a:buNone/>
              <a:defRPr b="1" sz="1400">
                <a:solidFill>
                  <a:srgbClr val="31538F"/>
                </a:solidFill>
              </a:defRPr>
            </a:lvl5pPr>
            <a:lvl6pPr lvl="5" rtl="0" algn="l">
              <a:buNone/>
              <a:defRPr b="1" sz="1400">
                <a:solidFill>
                  <a:srgbClr val="31538F"/>
                </a:solidFill>
              </a:defRPr>
            </a:lvl6pPr>
            <a:lvl7pPr lvl="6" rtl="0" algn="l">
              <a:buNone/>
              <a:defRPr b="1" sz="1400">
                <a:solidFill>
                  <a:srgbClr val="31538F"/>
                </a:solidFill>
              </a:defRPr>
            </a:lvl7pPr>
            <a:lvl8pPr lvl="7" rtl="0" algn="l">
              <a:buNone/>
              <a:defRPr b="1" sz="1400">
                <a:solidFill>
                  <a:srgbClr val="31538F"/>
                </a:solidFill>
              </a:defRPr>
            </a:lvl8pPr>
            <a:lvl9pPr lvl="8" rtl="0" algn="l">
              <a:buNone/>
              <a:defRPr b="1" sz="1400">
                <a:solidFill>
                  <a:srgbClr val="31538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1517825" y="6226250"/>
            <a:ext cx="3600" cy="4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4"/>
          <p:cNvSpPr txBox="1"/>
          <p:nvPr>
            <p:ph idx="4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2912" y="6255098"/>
            <a:ext cx="303613" cy="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with Multiple Pictures">
  <p:cSld name="CUSTOM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>
            <p:ph idx="2" type="pic"/>
          </p:nvPr>
        </p:nvSpPr>
        <p:spPr>
          <a:xfrm>
            <a:off x="1282425" y="1355900"/>
            <a:ext cx="2904000" cy="2904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/>
          <p:nvPr>
            <p:ph idx="3" type="pic"/>
          </p:nvPr>
        </p:nvSpPr>
        <p:spPr>
          <a:xfrm>
            <a:off x="4644000" y="1355900"/>
            <a:ext cx="2904000" cy="29040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/>
          <p:nvPr>
            <p:ph idx="4" type="pic"/>
          </p:nvPr>
        </p:nvSpPr>
        <p:spPr>
          <a:xfrm>
            <a:off x="8005575" y="1355900"/>
            <a:ext cx="2904000" cy="2904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282425" y="4395425"/>
            <a:ext cx="2904000" cy="17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983097" y="365450"/>
            <a:ext cx="102258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57"/>
              </a:buClr>
              <a:buSzPts val="3600"/>
              <a:buFont typeface="Calibri"/>
              <a:buNone/>
              <a:defRPr b="1" i="0" sz="3600">
                <a:solidFill>
                  <a:srgbClr val="0029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5" type="subTitle"/>
          </p:nvPr>
        </p:nvSpPr>
        <p:spPr>
          <a:xfrm>
            <a:off x="4644000" y="4395425"/>
            <a:ext cx="2904000" cy="17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>
                <a:solidFill>
                  <a:srgbClr val="7F7F7F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6" type="subTitle"/>
          </p:nvPr>
        </p:nvSpPr>
        <p:spPr>
          <a:xfrm>
            <a:off x="8005575" y="4395425"/>
            <a:ext cx="2904000" cy="17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>
                <a:solidFill>
                  <a:srgbClr val="7F7F7F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buNone/>
              <a:defRPr b="1" sz="1400">
                <a:solidFill>
                  <a:srgbClr val="31538F"/>
                </a:solidFill>
              </a:defRPr>
            </a:lvl1pPr>
            <a:lvl2pPr lvl="1" algn="l">
              <a:buNone/>
              <a:defRPr b="1" sz="1400">
                <a:solidFill>
                  <a:srgbClr val="31538F"/>
                </a:solidFill>
              </a:defRPr>
            </a:lvl2pPr>
            <a:lvl3pPr lvl="2" algn="l">
              <a:buNone/>
              <a:defRPr b="1" sz="1400">
                <a:solidFill>
                  <a:srgbClr val="31538F"/>
                </a:solidFill>
              </a:defRPr>
            </a:lvl3pPr>
            <a:lvl4pPr lvl="3" algn="l">
              <a:buNone/>
              <a:defRPr b="1" sz="1400">
                <a:solidFill>
                  <a:srgbClr val="31538F"/>
                </a:solidFill>
              </a:defRPr>
            </a:lvl4pPr>
            <a:lvl5pPr lvl="4" algn="l">
              <a:buNone/>
              <a:defRPr b="1" sz="1400">
                <a:solidFill>
                  <a:srgbClr val="31538F"/>
                </a:solidFill>
              </a:defRPr>
            </a:lvl5pPr>
            <a:lvl6pPr lvl="5" algn="l">
              <a:buNone/>
              <a:defRPr b="1" sz="1400">
                <a:solidFill>
                  <a:srgbClr val="31538F"/>
                </a:solidFill>
              </a:defRPr>
            </a:lvl6pPr>
            <a:lvl7pPr lvl="6" algn="l">
              <a:buNone/>
              <a:defRPr b="1" sz="1400">
                <a:solidFill>
                  <a:srgbClr val="31538F"/>
                </a:solidFill>
              </a:defRPr>
            </a:lvl7pPr>
            <a:lvl8pPr lvl="7" algn="l">
              <a:buNone/>
              <a:defRPr b="1" sz="1400">
                <a:solidFill>
                  <a:srgbClr val="31538F"/>
                </a:solidFill>
              </a:defRPr>
            </a:lvl8pPr>
            <a:lvl9pPr lvl="8" algn="l">
              <a:buNone/>
              <a:defRPr b="1" sz="1400">
                <a:solidFill>
                  <a:srgbClr val="31538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11517825" y="6226250"/>
            <a:ext cx="3600" cy="4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Google Shape;44;p5"/>
          <p:cNvSpPr txBox="1"/>
          <p:nvPr>
            <p:ph idx="7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5" name="Google Shape;4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2912" y="6255098"/>
            <a:ext cx="303613" cy="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 (Option 1)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5670204" y="647941"/>
            <a:ext cx="5561013" cy="6242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57"/>
              </a:buClr>
              <a:buSzPts val="3600"/>
              <a:buFont typeface="Calibri"/>
              <a:buNone/>
              <a:defRPr b="1" i="0" sz="3600">
                <a:solidFill>
                  <a:srgbClr val="0029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5670204" y="1272209"/>
            <a:ext cx="5561013" cy="357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59A9"/>
              </a:buClr>
              <a:buSzPts val="2000"/>
              <a:buChar char="⏵"/>
              <a:defRPr sz="2000">
                <a:solidFill>
                  <a:srgbClr val="0459A9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⏵"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5670549" y="1878495"/>
            <a:ext cx="5560667" cy="32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Char char="⏵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500"/>
              <a:buChar char="⏵"/>
              <a:defRPr b="0" i="0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2386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buNone/>
              <a:defRPr b="1" sz="1400">
                <a:solidFill>
                  <a:srgbClr val="31538F"/>
                </a:solidFill>
              </a:defRPr>
            </a:lvl1pPr>
            <a:lvl2pPr lvl="1" rtl="0" algn="l">
              <a:buNone/>
              <a:defRPr b="1" sz="1400">
                <a:solidFill>
                  <a:srgbClr val="31538F"/>
                </a:solidFill>
              </a:defRPr>
            </a:lvl2pPr>
            <a:lvl3pPr lvl="2" rtl="0" algn="l">
              <a:buNone/>
              <a:defRPr b="1" sz="1400">
                <a:solidFill>
                  <a:srgbClr val="31538F"/>
                </a:solidFill>
              </a:defRPr>
            </a:lvl3pPr>
            <a:lvl4pPr lvl="3" rtl="0" algn="l">
              <a:buNone/>
              <a:defRPr b="1" sz="1400">
                <a:solidFill>
                  <a:srgbClr val="31538F"/>
                </a:solidFill>
              </a:defRPr>
            </a:lvl4pPr>
            <a:lvl5pPr lvl="4" rtl="0" algn="l">
              <a:buNone/>
              <a:defRPr b="1" sz="1400">
                <a:solidFill>
                  <a:srgbClr val="31538F"/>
                </a:solidFill>
              </a:defRPr>
            </a:lvl5pPr>
            <a:lvl6pPr lvl="5" rtl="0" algn="l">
              <a:buNone/>
              <a:defRPr b="1" sz="1400">
                <a:solidFill>
                  <a:srgbClr val="31538F"/>
                </a:solidFill>
              </a:defRPr>
            </a:lvl6pPr>
            <a:lvl7pPr lvl="6" rtl="0" algn="l">
              <a:buNone/>
              <a:defRPr b="1" sz="1400">
                <a:solidFill>
                  <a:srgbClr val="31538F"/>
                </a:solidFill>
              </a:defRPr>
            </a:lvl7pPr>
            <a:lvl8pPr lvl="7" rtl="0" algn="l">
              <a:buNone/>
              <a:defRPr b="1" sz="1400">
                <a:solidFill>
                  <a:srgbClr val="31538F"/>
                </a:solidFill>
              </a:defRPr>
            </a:lvl8pPr>
            <a:lvl9pPr lvl="8" rtl="0" algn="l">
              <a:buNone/>
              <a:defRPr b="1" sz="1400">
                <a:solidFill>
                  <a:srgbClr val="31538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517825" y="6226250"/>
            <a:ext cx="3600" cy="4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6"/>
          <p:cNvSpPr txBox="1"/>
          <p:nvPr>
            <p:ph idx="3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54" name="Google Shape;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912" y="6255098"/>
            <a:ext cx="303613" cy="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 (Option 2)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0"/>
            <a:ext cx="4238625" cy="6858000"/>
          </a:xfrm>
          <a:prstGeom prst="rect">
            <a:avLst/>
          </a:prstGeom>
          <a:solidFill>
            <a:srgbClr val="00295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238625" cy="6857999"/>
          </a:xfrm>
          <a:prstGeom prst="rect">
            <a:avLst/>
          </a:prstGeom>
          <a:solidFill>
            <a:srgbClr val="0E274B"/>
          </a:solidFill>
          <a:ln>
            <a:noFill/>
          </a:ln>
        </p:spPr>
      </p:pic>
      <p:sp>
        <p:nvSpPr>
          <p:cNvPr id="58" name="Google Shape;58;p7"/>
          <p:cNvSpPr txBox="1"/>
          <p:nvPr>
            <p:ph type="title"/>
          </p:nvPr>
        </p:nvSpPr>
        <p:spPr>
          <a:xfrm>
            <a:off x="442225" y="523700"/>
            <a:ext cx="35532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i="0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5173028" y="1046312"/>
            <a:ext cx="55608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Char char="⏵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500"/>
              <a:buChar char="⏵"/>
              <a:defRPr b="0" i="0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⏵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⏵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buNone/>
              <a:defRPr b="1" sz="1400">
                <a:solidFill>
                  <a:srgbClr val="31538F"/>
                </a:solidFill>
              </a:defRPr>
            </a:lvl1pPr>
            <a:lvl2pPr lvl="1" rtl="0" algn="l">
              <a:buNone/>
              <a:defRPr b="1" sz="1400">
                <a:solidFill>
                  <a:srgbClr val="31538F"/>
                </a:solidFill>
              </a:defRPr>
            </a:lvl2pPr>
            <a:lvl3pPr lvl="2" rtl="0" algn="l">
              <a:buNone/>
              <a:defRPr b="1" sz="1400">
                <a:solidFill>
                  <a:srgbClr val="31538F"/>
                </a:solidFill>
              </a:defRPr>
            </a:lvl3pPr>
            <a:lvl4pPr lvl="3" rtl="0" algn="l">
              <a:buNone/>
              <a:defRPr b="1" sz="1400">
                <a:solidFill>
                  <a:srgbClr val="31538F"/>
                </a:solidFill>
              </a:defRPr>
            </a:lvl4pPr>
            <a:lvl5pPr lvl="4" rtl="0" algn="l">
              <a:buNone/>
              <a:defRPr b="1" sz="1400">
                <a:solidFill>
                  <a:srgbClr val="31538F"/>
                </a:solidFill>
              </a:defRPr>
            </a:lvl5pPr>
            <a:lvl6pPr lvl="5" rtl="0" algn="l">
              <a:buNone/>
              <a:defRPr b="1" sz="1400">
                <a:solidFill>
                  <a:srgbClr val="31538F"/>
                </a:solidFill>
              </a:defRPr>
            </a:lvl6pPr>
            <a:lvl7pPr lvl="6" rtl="0" algn="l">
              <a:buNone/>
              <a:defRPr b="1" sz="1400">
                <a:solidFill>
                  <a:srgbClr val="31538F"/>
                </a:solidFill>
              </a:defRPr>
            </a:lvl7pPr>
            <a:lvl8pPr lvl="7" rtl="0" algn="l">
              <a:buNone/>
              <a:defRPr b="1" sz="1400">
                <a:solidFill>
                  <a:srgbClr val="31538F"/>
                </a:solidFill>
              </a:defRPr>
            </a:lvl8pPr>
            <a:lvl9pPr lvl="8" rtl="0" algn="l">
              <a:buNone/>
              <a:defRPr b="1" sz="1400">
                <a:solidFill>
                  <a:srgbClr val="31538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7"/>
          <p:cNvCxnSpPr/>
          <p:nvPr/>
        </p:nvCxnSpPr>
        <p:spPr>
          <a:xfrm>
            <a:off x="11517825" y="6226250"/>
            <a:ext cx="3600" cy="4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7"/>
          <p:cNvSpPr txBox="1"/>
          <p:nvPr>
            <p:ph idx="2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subTitle"/>
          </p:nvPr>
        </p:nvSpPr>
        <p:spPr>
          <a:xfrm>
            <a:off x="5024300" y="523700"/>
            <a:ext cx="4512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59A9"/>
              </a:buClr>
              <a:buSzPts val="2400"/>
              <a:buNone/>
              <a:defRPr b="0" i="0" sz="2400">
                <a:solidFill>
                  <a:srgbClr val="045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64" name="Google Shape;6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912" y="6255098"/>
            <a:ext cx="303613" cy="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12192000" cy="1027906"/>
          </a:xfrm>
          <a:prstGeom prst="rect">
            <a:avLst/>
          </a:prstGeom>
          <a:solidFill>
            <a:srgbClr val="00295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939" y="0"/>
            <a:ext cx="1363305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/>
          <p:nvPr>
            <p:ph idx="1" type="body"/>
          </p:nvPr>
        </p:nvSpPr>
        <p:spPr>
          <a:xfrm>
            <a:off x="838200" y="156613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Char char="⏵"/>
              <a:defRPr b="0" i="0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⏵"/>
              <a:defRPr b="0" i="0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Char char="⏵"/>
              <a:defRPr b="0" i="0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⏵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1363305" y="-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buNone/>
              <a:defRPr b="1" sz="1400">
                <a:solidFill>
                  <a:srgbClr val="31538F"/>
                </a:solidFill>
              </a:defRPr>
            </a:lvl1pPr>
            <a:lvl2pPr lvl="1" rtl="0" algn="l">
              <a:buNone/>
              <a:defRPr b="1" sz="1400">
                <a:solidFill>
                  <a:srgbClr val="31538F"/>
                </a:solidFill>
              </a:defRPr>
            </a:lvl2pPr>
            <a:lvl3pPr lvl="2" rtl="0" algn="l">
              <a:buNone/>
              <a:defRPr b="1" sz="1400">
                <a:solidFill>
                  <a:srgbClr val="31538F"/>
                </a:solidFill>
              </a:defRPr>
            </a:lvl3pPr>
            <a:lvl4pPr lvl="3" rtl="0" algn="l">
              <a:buNone/>
              <a:defRPr b="1" sz="1400">
                <a:solidFill>
                  <a:srgbClr val="31538F"/>
                </a:solidFill>
              </a:defRPr>
            </a:lvl4pPr>
            <a:lvl5pPr lvl="4" rtl="0" algn="l">
              <a:buNone/>
              <a:defRPr b="1" sz="1400">
                <a:solidFill>
                  <a:srgbClr val="31538F"/>
                </a:solidFill>
              </a:defRPr>
            </a:lvl5pPr>
            <a:lvl6pPr lvl="5" rtl="0" algn="l">
              <a:buNone/>
              <a:defRPr b="1" sz="1400">
                <a:solidFill>
                  <a:srgbClr val="31538F"/>
                </a:solidFill>
              </a:defRPr>
            </a:lvl6pPr>
            <a:lvl7pPr lvl="6" rtl="0" algn="l">
              <a:buNone/>
              <a:defRPr b="1" sz="1400">
                <a:solidFill>
                  <a:srgbClr val="31538F"/>
                </a:solidFill>
              </a:defRPr>
            </a:lvl7pPr>
            <a:lvl8pPr lvl="7" rtl="0" algn="l">
              <a:buNone/>
              <a:defRPr b="1" sz="1400">
                <a:solidFill>
                  <a:srgbClr val="31538F"/>
                </a:solidFill>
              </a:defRPr>
            </a:lvl8pPr>
            <a:lvl9pPr lvl="8" rtl="0" algn="l">
              <a:buNone/>
              <a:defRPr b="1" sz="1400">
                <a:solidFill>
                  <a:srgbClr val="31538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1517825" y="6226250"/>
            <a:ext cx="3600" cy="4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idx="2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912" y="6255098"/>
            <a:ext cx="303613" cy="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 (Option 4)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12192000" cy="1027906"/>
          </a:xfrm>
          <a:prstGeom prst="rect">
            <a:avLst/>
          </a:prstGeom>
          <a:solidFill>
            <a:srgbClr val="00295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288" y="-14288"/>
            <a:ext cx="1363305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>
            <p:ph type="title"/>
          </p:nvPr>
        </p:nvSpPr>
        <p:spPr>
          <a:xfrm>
            <a:off x="1363305" y="-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buNone/>
              <a:defRPr b="1" sz="1400">
                <a:solidFill>
                  <a:srgbClr val="31538F"/>
                </a:solidFill>
              </a:defRPr>
            </a:lvl1pPr>
            <a:lvl2pPr lvl="1" rtl="0" algn="l">
              <a:buNone/>
              <a:defRPr b="1" sz="1400">
                <a:solidFill>
                  <a:srgbClr val="31538F"/>
                </a:solidFill>
              </a:defRPr>
            </a:lvl2pPr>
            <a:lvl3pPr lvl="2" rtl="0" algn="l">
              <a:buNone/>
              <a:defRPr b="1" sz="1400">
                <a:solidFill>
                  <a:srgbClr val="31538F"/>
                </a:solidFill>
              </a:defRPr>
            </a:lvl3pPr>
            <a:lvl4pPr lvl="3" rtl="0" algn="l">
              <a:buNone/>
              <a:defRPr b="1" sz="1400">
                <a:solidFill>
                  <a:srgbClr val="31538F"/>
                </a:solidFill>
              </a:defRPr>
            </a:lvl4pPr>
            <a:lvl5pPr lvl="4" rtl="0" algn="l">
              <a:buNone/>
              <a:defRPr b="1" sz="1400">
                <a:solidFill>
                  <a:srgbClr val="31538F"/>
                </a:solidFill>
              </a:defRPr>
            </a:lvl5pPr>
            <a:lvl6pPr lvl="5" rtl="0" algn="l">
              <a:buNone/>
              <a:defRPr b="1" sz="1400">
                <a:solidFill>
                  <a:srgbClr val="31538F"/>
                </a:solidFill>
              </a:defRPr>
            </a:lvl6pPr>
            <a:lvl7pPr lvl="6" rtl="0" algn="l">
              <a:buNone/>
              <a:defRPr b="1" sz="1400">
                <a:solidFill>
                  <a:srgbClr val="31538F"/>
                </a:solidFill>
              </a:defRPr>
            </a:lvl7pPr>
            <a:lvl8pPr lvl="7" rtl="0" algn="l">
              <a:buNone/>
              <a:defRPr b="1" sz="1400">
                <a:solidFill>
                  <a:srgbClr val="31538F"/>
                </a:solidFill>
              </a:defRPr>
            </a:lvl8pPr>
            <a:lvl9pPr lvl="8" rtl="0" algn="l">
              <a:buNone/>
              <a:defRPr b="1" sz="1400">
                <a:solidFill>
                  <a:srgbClr val="31538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Google Shape;79;p9"/>
          <p:cNvCxnSpPr/>
          <p:nvPr/>
        </p:nvCxnSpPr>
        <p:spPr>
          <a:xfrm>
            <a:off x="11517825" y="6226250"/>
            <a:ext cx="3600" cy="4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1" name="Google Shape;8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912" y="6255098"/>
            <a:ext cx="303613" cy="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type="ctrTitle"/>
          </p:nvPr>
        </p:nvSpPr>
        <p:spPr>
          <a:xfrm>
            <a:off x="807106" y="2338806"/>
            <a:ext cx="9144000" cy="905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" type="subTitle"/>
          </p:nvPr>
        </p:nvSpPr>
        <p:spPr>
          <a:xfrm>
            <a:off x="5355705" y="3429000"/>
            <a:ext cx="4595401" cy="52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F01"/>
              </a:buClr>
              <a:buSzPts val="2400"/>
              <a:buNone/>
              <a:defRPr b="0" i="0" sz="2400">
                <a:solidFill>
                  <a:srgbClr val="FFCF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956550" y="0"/>
            <a:ext cx="4235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11584850" y="6287150"/>
            <a:ext cx="4644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buNone/>
              <a:defRPr b="1" sz="1400">
                <a:solidFill>
                  <a:schemeClr val="lt1"/>
                </a:solidFill>
              </a:defRPr>
            </a:lvl2pPr>
            <a:lvl3pPr lvl="2" rtl="0" algn="l">
              <a:buNone/>
              <a:defRPr b="1" sz="1400">
                <a:solidFill>
                  <a:schemeClr val="lt1"/>
                </a:solidFill>
              </a:defRPr>
            </a:lvl3pPr>
            <a:lvl4pPr lvl="3" rtl="0" algn="l">
              <a:buNone/>
              <a:defRPr b="1" sz="1400">
                <a:solidFill>
                  <a:schemeClr val="lt1"/>
                </a:solidFill>
              </a:defRPr>
            </a:lvl4pPr>
            <a:lvl5pPr lvl="4" rtl="0" algn="l">
              <a:buNone/>
              <a:defRPr b="1" sz="1400">
                <a:solidFill>
                  <a:schemeClr val="lt1"/>
                </a:solidFill>
              </a:defRPr>
            </a:lvl5pPr>
            <a:lvl6pPr lvl="5" rtl="0" algn="l">
              <a:buNone/>
              <a:defRPr b="1" sz="1400">
                <a:solidFill>
                  <a:schemeClr val="lt1"/>
                </a:solidFill>
              </a:defRPr>
            </a:lvl6pPr>
            <a:lvl7pPr lvl="6" rtl="0" algn="l">
              <a:buNone/>
              <a:defRPr b="1" sz="1400">
                <a:solidFill>
                  <a:schemeClr val="lt1"/>
                </a:solidFill>
              </a:defRPr>
            </a:lvl7pPr>
            <a:lvl8pPr lvl="7" rtl="0" algn="l">
              <a:buNone/>
              <a:defRPr b="1" sz="1400">
                <a:solidFill>
                  <a:schemeClr val="lt1"/>
                </a:solidFill>
              </a:defRPr>
            </a:lvl8pPr>
            <a:lvl9pPr lvl="8" rtl="0" algn="l">
              <a:buNone/>
              <a:defRPr b="1" sz="1400"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" name="Google Shape;87;p10"/>
          <p:cNvCxnSpPr/>
          <p:nvPr/>
        </p:nvCxnSpPr>
        <p:spPr>
          <a:xfrm>
            <a:off x="11517825" y="6226250"/>
            <a:ext cx="3600" cy="415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0"/>
          <p:cNvSpPr txBox="1"/>
          <p:nvPr>
            <p:ph idx="2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9" name="Google Shape;8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2900" y="6255100"/>
            <a:ext cx="303625" cy="35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>
            <p:ph type="ctrTitle"/>
          </p:nvPr>
        </p:nvSpPr>
        <p:spPr>
          <a:xfrm>
            <a:off x="1991137" y="2682805"/>
            <a:ext cx="9144000" cy="90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4"/>
          <p:cNvSpPr txBox="1"/>
          <p:nvPr>
            <p:ph idx="1" type="subTitle"/>
          </p:nvPr>
        </p:nvSpPr>
        <p:spPr>
          <a:xfrm>
            <a:off x="1991137" y="3587888"/>
            <a:ext cx="9144000" cy="52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"/>
          <p:cNvSpPr txBox="1"/>
          <p:nvPr>
            <p:ph idx="2" type="body"/>
          </p:nvPr>
        </p:nvSpPr>
        <p:spPr>
          <a:xfrm>
            <a:off x="8443913" y="6299753"/>
            <a:ext cx="30105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>
            <p:ph type="title"/>
          </p:nvPr>
        </p:nvSpPr>
        <p:spPr>
          <a:xfrm>
            <a:off x="442225" y="523700"/>
            <a:ext cx="3553200" cy="152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23"/>
          <p:cNvSpPr txBox="1"/>
          <p:nvPr>
            <p:ph idx="2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3"/>
          <p:cNvSpPr/>
          <p:nvPr/>
        </p:nvSpPr>
        <p:spPr>
          <a:xfrm>
            <a:off x="6240845" y="1602217"/>
            <a:ext cx="4277400" cy="3289500"/>
          </a:xfrm>
          <a:prstGeom prst="triangle">
            <a:avLst>
              <a:gd fmla="val 50000" name="adj"/>
            </a:avLst>
          </a:prstGeom>
          <a:solidFill>
            <a:srgbClr val="0459A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"/>
          <p:cNvSpPr txBox="1"/>
          <p:nvPr/>
        </p:nvSpPr>
        <p:spPr>
          <a:xfrm>
            <a:off x="7192282" y="3358558"/>
            <a:ext cx="2375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CF01"/>
                </a:solidFill>
                <a:latin typeface="Roboto"/>
                <a:ea typeface="Roboto"/>
                <a:cs typeface="Roboto"/>
                <a:sym typeface="Roboto"/>
              </a:rPr>
              <a:t>Vestibulum nec congue tempus</a:t>
            </a:r>
            <a:endParaRPr sz="1600">
              <a:solidFill>
                <a:srgbClr val="FFCF01"/>
              </a:solidFill>
            </a:endParaRPr>
          </a:p>
        </p:txBody>
      </p:sp>
      <p:grpSp>
        <p:nvGrpSpPr>
          <p:cNvPr id="256" name="Google Shape;256;p23"/>
          <p:cNvGrpSpPr/>
          <p:nvPr/>
        </p:nvGrpSpPr>
        <p:grpSpPr>
          <a:xfrm>
            <a:off x="6943203" y="4393798"/>
            <a:ext cx="4031504" cy="1298449"/>
            <a:chOff x="3698064" y="3159725"/>
            <a:chExt cx="2449869" cy="789043"/>
          </a:xfrm>
        </p:grpSpPr>
        <p:sp>
          <p:nvSpPr>
            <p:cNvPr id="257" name="Google Shape;257;p23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FFCF0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3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Vestibulum nec congue tempus</a:t>
              </a:r>
              <a:endParaRPr sz="1100">
                <a:solidFill>
                  <a:srgbClr val="002957"/>
                </a:solidFill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rgbClr val="002957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02</a:t>
              </a:r>
              <a:endParaRPr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60" name="Google Shape;260;p23"/>
          <p:cNvGrpSpPr/>
          <p:nvPr/>
        </p:nvGrpSpPr>
        <p:grpSpPr>
          <a:xfrm>
            <a:off x="5848992" y="1704863"/>
            <a:ext cx="2056329" cy="3619522"/>
            <a:chOff x="3033133" y="1525710"/>
            <a:chExt cx="1249592" cy="2199515"/>
          </a:xfrm>
        </p:grpSpPr>
        <p:sp>
          <p:nvSpPr>
            <p:cNvPr id="261" name="Google Shape;261;p23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FFCF0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3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Vestibulum nec congue tempus</a:t>
              </a:r>
              <a:endParaRPr sz="1100">
                <a:solidFill>
                  <a:srgbClr val="002957"/>
                </a:solidFill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rgbClr val="002957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03</a:t>
              </a:r>
              <a:endParaRPr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64" name="Google Shape;264;p23"/>
          <p:cNvGrpSpPr/>
          <p:nvPr/>
        </p:nvGrpSpPr>
        <p:grpSpPr>
          <a:xfrm>
            <a:off x="7915167" y="1165748"/>
            <a:ext cx="2908489" cy="3064104"/>
            <a:chOff x="4288708" y="1198100"/>
            <a:chExt cx="1767434" cy="1861998"/>
          </a:xfrm>
        </p:grpSpPr>
        <p:sp>
          <p:nvSpPr>
            <p:cNvPr id="265" name="Google Shape;265;p23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FFCF0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rgbClr val="002957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01</a:t>
              </a:r>
              <a:endParaRPr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67" name="Google Shape;267;p23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Vestibulum nec congue tempus</a:t>
              </a:r>
              <a:endParaRPr sz="1100">
                <a:solidFill>
                  <a:srgbClr val="002957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/>
          <p:nvPr>
            <p:ph type="title"/>
          </p:nvPr>
        </p:nvSpPr>
        <p:spPr>
          <a:xfrm>
            <a:off x="5670204" y="647941"/>
            <a:ext cx="5561100" cy="624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"/>
          <p:cNvSpPr txBox="1"/>
          <p:nvPr>
            <p:ph idx="1" type="body"/>
          </p:nvPr>
        </p:nvSpPr>
        <p:spPr>
          <a:xfrm>
            <a:off x="5670204" y="1272209"/>
            <a:ext cx="5561100" cy="35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4"/>
          <p:cNvSpPr txBox="1"/>
          <p:nvPr>
            <p:ph idx="2" type="body"/>
          </p:nvPr>
        </p:nvSpPr>
        <p:spPr>
          <a:xfrm>
            <a:off x="5670549" y="1878495"/>
            <a:ext cx="5560800" cy="323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24"/>
          <p:cNvSpPr txBox="1"/>
          <p:nvPr>
            <p:ph idx="3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>
            <p:ph type="ctrTitle"/>
          </p:nvPr>
        </p:nvSpPr>
        <p:spPr>
          <a:xfrm>
            <a:off x="807106" y="2338806"/>
            <a:ext cx="9144000" cy="90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"/>
          <p:cNvSpPr txBox="1"/>
          <p:nvPr>
            <p:ph idx="1" type="subTitle"/>
          </p:nvPr>
        </p:nvSpPr>
        <p:spPr>
          <a:xfrm>
            <a:off x="5355705" y="3429000"/>
            <a:ext cx="4595400" cy="52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idx="12" type="sldNum"/>
          </p:nvPr>
        </p:nvSpPr>
        <p:spPr>
          <a:xfrm>
            <a:off x="11584850" y="6287150"/>
            <a:ext cx="4644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25"/>
          <p:cNvSpPr txBox="1"/>
          <p:nvPr>
            <p:ph idx="2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/>
          <p:nvPr>
            <p:ph type="title"/>
          </p:nvPr>
        </p:nvSpPr>
        <p:spPr>
          <a:xfrm>
            <a:off x="838225" y="2602400"/>
            <a:ext cx="10515600" cy="92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6"/>
          <p:cNvSpPr txBox="1"/>
          <p:nvPr>
            <p:ph idx="1" type="subTitle"/>
          </p:nvPr>
        </p:nvSpPr>
        <p:spPr>
          <a:xfrm>
            <a:off x="2005650" y="3638400"/>
            <a:ext cx="8180700" cy="244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6"/>
          <p:cNvSpPr txBox="1"/>
          <p:nvPr>
            <p:ph idx="12" type="sldNum"/>
          </p:nvPr>
        </p:nvSpPr>
        <p:spPr>
          <a:xfrm>
            <a:off x="11584850" y="6287150"/>
            <a:ext cx="4644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2" name="Google Shape;292;p26"/>
          <p:cNvSpPr txBox="1"/>
          <p:nvPr>
            <p:ph idx="2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>
            <p:ph idx="12" type="sldNum"/>
          </p:nvPr>
        </p:nvSpPr>
        <p:spPr>
          <a:xfrm>
            <a:off x="11584850" y="6287150"/>
            <a:ext cx="4644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27"/>
          <p:cNvSpPr txBox="1"/>
          <p:nvPr>
            <p:ph type="title"/>
          </p:nvPr>
        </p:nvSpPr>
        <p:spPr>
          <a:xfrm>
            <a:off x="838200" y="817100"/>
            <a:ext cx="10515600" cy="92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7"/>
          <p:cNvSpPr txBox="1"/>
          <p:nvPr>
            <p:ph idx="1" type="subTitle"/>
          </p:nvPr>
        </p:nvSpPr>
        <p:spPr>
          <a:xfrm>
            <a:off x="838200" y="1853100"/>
            <a:ext cx="8180700" cy="244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>
            <p:ph type="ctrTitle"/>
          </p:nvPr>
        </p:nvSpPr>
        <p:spPr>
          <a:xfrm>
            <a:off x="699050" y="2643049"/>
            <a:ext cx="9144000" cy="90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 txBox="1"/>
          <p:nvPr>
            <p:ph idx="1" type="subTitle"/>
          </p:nvPr>
        </p:nvSpPr>
        <p:spPr>
          <a:xfrm>
            <a:off x="699050" y="3562282"/>
            <a:ext cx="9144000" cy="52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459A9"/>
              </a:solidFill>
            </a:endParaRPr>
          </a:p>
        </p:txBody>
      </p:sp>
      <p:sp>
        <p:nvSpPr>
          <p:cNvPr id="126" name="Google Shape;126;p15"/>
          <p:cNvSpPr txBox="1"/>
          <p:nvPr>
            <p:ph idx="2" type="body"/>
          </p:nvPr>
        </p:nvSpPr>
        <p:spPr>
          <a:xfrm>
            <a:off x="300044" y="6307682"/>
            <a:ext cx="16041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5670204" y="647941"/>
            <a:ext cx="5561100" cy="624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>
            <p:ph idx="2" type="pic"/>
          </p:nvPr>
        </p:nvSpPr>
        <p:spPr>
          <a:xfrm>
            <a:off x="0" y="0"/>
            <a:ext cx="4830300" cy="6858000"/>
          </a:xfrm>
          <a:prstGeom prst="rect">
            <a:avLst/>
          </a:prstGeom>
        </p:spPr>
      </p:sp>
      <p:sp>
        <p:nvSpPr>
          <p:cNvPr id="133" name="Google Shape;133;p16"/>
          <p:cNvSpPr txBox="1"/>
          <p:nvPr>
            <p:ph idx="1" type="body"/>
          </p:nvPr>
        </p:nvSpPr>
        <p:spPr>
          <a:xfrm>
            <a:off x="5670204" y="1272209"/>
            <a:ext cx="5561100" cy="35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 txBox="1"/>
          <p:nvPr>
            <p:ph idx="3" type="body"/>
          </p:nvPr>
        </p:nvSpPr>
        <p:spPr>
          <a:xfrm>
            <a:off x="5670549" y="1878495"/>
            <a:ext cx="5560800" cy="323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⏵"/>
            </a:pPr>
            <a:r>
              <a:t/>
            </a:r>
            <a:endParaRPr/>
          </a:p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6"/>
          <p:cNvSpPr txBox="1"/>
          <p:nvPr>
            <p:ph idx="4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>
            <p:ph idx="2" type="pic"/>
          </p:nvPr>
        </p:nvSpPr>
        <p:spPr>
          <a:xfrm>
            <a:off x="1282425" y="1355900"/>
            <a:ext cx="2904000" cy="2904000"/>
          </a:xfrm>
          <a:prstGeom prst="rect">
            <a:avLst/>
          </a:prstGeom>
        </p:spPr>
      </p:sp>
      <p:sp>
        <p:nvSpPr>
          <p:cNvPr id="142" name="Google Shape;142;p17"/>
          <p:cNvSpPr/>
          <p:nvPr>
            <p:ph idx="3" type="pic"/>
          </p:nvPr>
        </p:nvSpPr>
        <p:spPr>
          <a:xfrm>
            <a:off x="4644000" y="1355900"/>
            <a:ext cx="2904000" cy="2904000"/>
          </a:xfrm>
          <a:prstGeom prst="rect">
            <a:avLst/>
          </a:prstGeom>
        </p:spPr>
      </p:sp>
      <p:sp>
        <p:nvSpPr>
          <p:cNvPr id="143" name="Google Shape;143;p17"/>
          <p:cNvSpPr/>
          <p:nvPr>
            <p:ph idx="4" type="pic"/>
          </p:nvPr>
        </p:nvSpPr>
        <p:spPr>
          <a:xfrm>
            <a:off x="8005575" y="1355900"/>
            <a:ext cx="2904000" cy="2904000"/>
          </a:xfrm>
          <a:prstGeom prst="rect">
            <a:avLst/>
          </a:prstGeom>
        </p:spPr>
      </p:sp>
      <p:sp>
        <p:nvSpPr>
          <p:cNvPr id="144" name="Google Shape;144;p17"/>
          <p:cNvSpPr txBox="1"/>
          <p:nvPr>
            <p:ph idx="1" type="subTitle"/>
          </p:nvPr>
        </p:nvSpPr>
        <p:spPr>
          <a:xfrm>
            <a:off x="1282425" y="4395425"/>
            <a:ext cx="2904000" cy="17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 txBox="1"/>
          <p:nvPr>
            <p:ph type="title"/>
          </p:nvPr>
        </p:nvSpPr>
        <p:spPr>
          <a:xfrm>
            <a:off x="983097" y="365450"/>
            <a:ext cx="10225800" cy="624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 txBox="1"/>
          <p:nvPr>
            <p:ph idx="5" type="subTitle"/>
          </p:nvPr>
        </p:nvSpPr>
        <p:spPr>
          <a:xfrm>
            <a:off x="4644000" y="4395425"/>
            <a:ext cx="2904000" cy="17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 txBox="1"/>
          <p:nvPr>
            <p:ph idx="6" type="subTitle"/>
          </p:nvPr>
        </p:nvSpPr>
        <p:spPr>
          <a:xfrm>
            <a:off x="8005575" y="4395425"/>
            <a:ext cx="2904000" cy="17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7"/>
          <p:cNvSpPr txBox="1"/>
          <p:nvPr>
            <p:ph idx="7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>
            <a:off x="1363305" y="-1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18"/>
          <p:cNvSpPr txBox="1"/>
          <p:nvPr>
            <p:ph idx="1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 txBox="1"/>
          <p:nvPr>
            <p:ph idx="2" type="subTitle"/>
          </p:nvPr>
        </p:nvSpPr>
        <p:spPr>
          <a:xfrm>
            <a:off x="1363300" y="1200707"/>
            <a:ext cx="9144000" cy="52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title"/>
          </p:nvPr>
        </p:nvSpPr>
        <p:spPr>
          <a:xfrm>
            <a:off x="1363305" y="-1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1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25" y="2297000"/>
            <a:ext cx="5249487" cy="32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 title="Points scored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9202" y="2201998"/>
            <a:ext cx="5136825" cy="317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9"/>
          <p:cNvSpPr txBox="1"/>
          <p:nvPr>
            <p:ph idx="1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1363305" y="-1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" name="Google Shape;172;p20"/>
          <p:cNvGrpSpPr/>
          <p:nvPr/>
        </p:nvGrpSpPr>
        <p:grpSpPr>
          <a:xfrm>
            <a:off x="6018154" y="2486506"/>
            <a:ext cx="3306776" cy="2305080"/>
            <a:chOff x="4526679" y="1857800"/>
            <a:chExt cx="2480144" cy="1728853"/>
          </a:xfrm>
        </p:grpSpPr>
        <p:sp>
          <p:nvSpPr>
            <p:cNvPr id="173" name="Google Shape;173;p20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4" name="Google Shape;174;p20"/>
            <p:cNvGrpSpPr/>
            <p:nvPr/>
          </p:nvGrpSpPr>
          <p:grpSpPr>
            <a:xfrm>
              <a:off x="4526679" y="1857800"/>
              <a:ext cx="2480144" cy="1728853"/>
              <a:chOff x="4526679" y="1857800"/>
              <a:chExt cx="2480144" cy="1728853"/>
            </a:xfrm>
          </p:grpSpPr>
          <p:grpSp>
            <p:nvGrpSpPr>
              <p:cNvPr id="175" name="Google Shape;175;p20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76" name="Google Shape;176;p2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77" name="Google Shape;177;p2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8" name="Google Shape;178;p20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20XX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9" name="Google Shape;179;p20"/>
              <p:cNvSpPr txBox="1"/>
              <p:nvPr/>
            </p:nvSpPr>
            <p:spPr>
              <a:xfrm>
                <a:off x="4753223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latin typeface="Roboto"/>
                    <a:ea typeface="Roboto"/>
                    <a:cs typeface="Roboto"/>
                    <a:sym typeface="Roboto"/>
                  </a:rPr>
                  <a:t>Vestibulum congue tempus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Lorem ipsum dolor sit amet, consectetur adipiscing elit, sed do eiusmod tempor. Donec facilisis lacus eget mauris.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0" name="Google Shape;180;p20"/>
          <p:cNvGrpSpPr/>
          <p:nvPr/>
        </p:nvGrpSpPr>
        <p:grpSpPr>
          <a:xfrm>
            <a:off x="8563599" y="3612873"/>
            <a:ext cx="3628096" cy="2314147"/>
            <a:chOff x="6435810" y="2702596"/>
            <a:chExt cx="2721140" cy="1735654"/>
          </a:xfrm>
        </p:grpSpPr>
        <p:sp>
          <p:nvSpPr>
            <p:cNvPr id="181" name="Google Shape;181;p20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029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" name="Google Shape;182;p20"/>
            <p:cNvGrpSpPr/>
            <p:nvPr/>
          </p:nvGrpSpPr>
          <p:grpSpPr>
            <a:xfrm>
              <a:off x="6435810" y="2702596"/>
              <a:ext cx="2494563" cy="1735654"/>
              <a:chOff x="6435810" y="2702596"/>
              <a:chExt cx="2494563" cy="1735654"/>
            </a:xfrm>
          </p:grpSpPr>
          <p:grpSp>
            <p:nvGrpSpPr>
              <p:cNvPr id="183" name="Google Shape;183;p20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84" name="Google Shape;184;p2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85" name="Google Shape;185;p2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6" name="Google Shape;186;p20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20XX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7" name="Google Shape;187;p20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latin typeface="Roboto"/>
                    <a:ea typeface="Roboto"/>
                    <a:cs typeface="Roboto"/>
                    <a:sym typeface="Roboto"/>
                  </a:rPr>
                  <a:t>Vestibulum congue tempus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Lorem ipsum dolor sit amet, consectetur adipiscing elit, sed do eiusmod tempor. Donec facilisis lacus eget mauris.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8" name="Google Shape;188;p20"/>
          <p:cNvGrpSpPr/>
          <p:nvPr/>
        </p:nvGrpSpPr>
        <p:grpSpPr>
          <a:xfrm>
            <a:off x="644038" y="2486506"/>
            <a:ext cx="3440889" cy="2305094"/>
            <a:chOff x="495991" y="1857800"/>
            <a:chExt cx="2580731" cy="1728863"/>
          </a:xfrm>
        </p:grpSpPr>
        <p:sp>
          <p:nvSpPr>
            <p:cNvPr id="189" name="Google Shape;189;p20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029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0" name="Google Shape;190;p20"/>
            <p:cNvGrpSpPr/>
            <p:nvPr/>
          </p:nvGrpSpPr>
          <p:grpSpPr>
            <a:xfrm>
              <a:off x="495991" y="1857800"/>
              <a:ext cx="2580731" cy="1728863"/>
              <a:chOff x="495991" y="1857800"/>
              <a:chExt cx="2580731" cy="1728863"/>
            </a:xfrm>
          </p:grpSpPr>
          <p:sp>
            <p:nvSpPr>
              <p:cNvPr id="191" name="Google Shape;191;p20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20XX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92" name="Google Shape;192;p20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93" name="Google Shape;193;p2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94" name="Google Shape;194;p2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5" name="Google Shape;195;p20"/>
              <p:cNvSpPr txBox="1"/>
              <p:nvPr/>
            </p:nvSpPr>
            <p:spPr>
              <a:xfrm>
                <a:off x="823122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latin typeface="Roboto"/>
                    <a:ea typeface="Roboto"/>
                    <a:cs typeface="Roboto"/>
                    <a:sym typeface="Roboto"/>
                  </a:rPr>
                  <a:t>Vestibulum congue tempus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Lorem ipsum dolor sit amet, consectetur adipiscing elit, sed do eiusmod tempor. Donec facilisis lacus eget mauris.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96" name="Google Shape;196;p20"/>
          <p:cNvGrpSpPr/>
          <p:nvPr/>
        </p:nvGrpSpPr>
        <p:grpSpPr>
          <a:xfrm>
            <a:off x="3350109" y="3612873"/>
            <a:ext cx="3335057" cy="2314147"/>
            <a:chOff x="2525595" y="2702596"/>
            <a:chExt cx="2501355" cy="1735654"/>
          </a:xfrm>
        </p:grpSpPr>
        <p:sp>
          <p:nvSpPr>
            <p:cNvPr id="197" name="Google Shape;197;p20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459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8" name="Google Shape;198;p20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199" name="Google Shape;199;p20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20XX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00" name="Google Shape;200;p20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201" name="Google Shape;201;p2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02" name="Google Shape;202;p2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03" name="Google Shape;203;p20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latin typeface="Roboto"/>
                    <a:ea typeface="Roboto"/>
                    <a:cs typeface="Roboto"/>
                    <a:sym typeface="Roboto"/>
                  </a:rPr>
                  <a:t>Vestibulum congue tempus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Lorem ipsum dolor sit amet, consectetur adipiscing elit, sed do eiusmod tempor. Donec facilisis lacus eget mauris.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04" name="Google Shape;204;p20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0"/>
          <p:cNvSpPr txBox="1"/>
          <p:nvPr>
            <p:ph idx="1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0"/>
          <p:cNvSpPr txBox="1"/>
          <p:nvPr>
            <p:ph idx="2" type="subTitle"/>
          </p:nvPr>
        </p:nvSpPr>
        <p:spPr>
          <a:xfrm>
            <a:off x="1363300" y="1200707"/>
            <a:ext cx="9144000" cy="52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>
            <p:ph type="title"/>
          </p:nvPr>
        </p:nvSpPr>
        <p:spPr>
          <a:xfrm>
            <a:off x="1363305" y="-1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21"/>
          <p:cNvSpPr txBox="1"/>
          <p:nvPr>
            <p:ph idx="1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1115436" y="4277989"/>
            <a:ext cx="9961138" cy="1183783"/>
            <a:chOff x="1593000" y="2322568"/>
            <a:chExt cx="5957975" cy="643500"/>
          </a:xfrm>
        </p:grpSpPr>
        <p:sp>
          <p:nvSpPr>
            <p:cNvPr id="215" name="Google Shape;215;p2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459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459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Lorem ipsum dolor sit amet at nec at adipiscing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029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4532822" y="2323756"/>
              <a:ext cx="2826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7465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57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Donec risus dolor porta venenatis </a:t>
              </a:r>
              <a:endParaRPr sz="1100">
                <a:solidFill>
                  <a:srgbClr val="0029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465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57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Pharetra luctus felis</a:t>
              </a:r>
              <a:endParaRPr sz="1100">
                <a:solidFill>
                  <a:srgbClr val="0029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465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57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Proin in tellus felis volutpat </a:t>
              </a:r>
              <a:endParaRPr sz="1100">
                <a:solidFill>
                  <a:srgbClr val="0029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1115436" y="3072819"/>
            <a:ext cx="9961138" cy="1183783"/>
            <a:chOff x="1593000" y="2322568"/>
            <a:chExt cx="5957975" cy="643500"/>
          </a:xfrm>
        </p:grpSpPr>
        <p:sp>
          <p:nvSpPr>
            <p:cNvPr id="223" name="Google Shape;223;p2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459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459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Lorem ipsum dolor sit amet at nec at adipiscing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029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4532822" y="2323753"/>
              <a:ext cx="2826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7465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57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Donec risus dolor porta venenatis </a:t>
              </a:r>
              <a:endParaRPr sz="1100">
                <a:solidFill>
                  <a:srgbClr val="0029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465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57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Pharetra luctus felis</a:t>
              </a:r>
              <a:endParaRPr sz="1100">
                <a:solidFill>
                  <a:srgbClr val="0029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465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57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Proin in tellus felis volutpat </a:t>
              </a:r>
              <a:endParaRPr sz="1100">
                <a:solidFill>
                  <a:srgbClr val="0029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0" name="Google Shape;230;p21"/>
          <p:cNvGrpSpPr/>
          <p:nvPr/>
        </p:nvGrpSpPr>
        <p:grpSpPr>
          <a:xfrm>
            <a:off x="1115436" y="1867632"/>
            <a:ext cx="9961138" cy="1183783"/>
            <a:chOff x="1593000" y="2322568"/>
            <a:chExt cx="5957975" cy="643500"/>
          </a:xfrm>
        </p:grpSpPr>
        <p:sp>
          <p:nvSpPr>
            <p:cNvPr id="231" name="Google Shape;231;p2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459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459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Lorem ipsum dolor sit amet at nec at adipiscing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029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4532822" y="2323746"/>
              <a:ext cx="2826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7465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57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Donec risus dolor porta venenatis </a:t>
              </a:r>
              <a:endParaRPr sz="1100">
                <a:solidFill>
                  <a:srgbClr val="0029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465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57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Pharetra luctus felis</a:t>
              </a:r>
              <a:endParaRPr sz="1100">
                <a:solidFill>
                  <a:srgbClr val="0029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465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57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02957"/>
                  </a:solidFill>
                  <a:latin typeface="Roboto"/>
                  <a:ea typeface="Roboto"/>
                  <a:cs typeface="Roboto"/>
                  <a:sym typeface="Roboto"/>
                </a:rPr>
                <a:t>Proin in tellus felis volutpat </a:t>
              </a:r>
              <a:endParaRPr sz="1100">
                <a:solidFill>
                  <a:srgbClr val="0029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>
            <p:ph type="title"/>
          </p:nvPr>
        </p:nvSpPr>
        <p:spPr>
          <a:xfrm>
            <a:off x="442225" y="523700"/>
            <a:ext cx="3553200" cy="152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"/>
          <p:cNvSpPr txBox="1"/>
          <p:nvPr>
            <p:ph idx="1" type="body"/>
          </p:nvPr>
        </p:nvSpPr>
        <p:spPr>
          <a:xfrm>
            <a:off x="5024300" y="1098094"/>
            <a:ext cx="5560800" cy="226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"/>
          <p:cNvSpPr txBox="1"/>
          <p:nvPr>
            <p:ph idx="12" type="sldNum"/>
          </p:nvPr>
        </p:nvSpPr>
        <p:spPr>
          <a:xfrm>
            <a:off x="11584850" y="6287150"/>
            <a:ext cx="4368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22"/>
          <p:cNvSpPr txBox="1"/>
          <p:nvPr>
            <p:ph idx="2" type="subTitle"/>
          </p:nvPr>
        </p:nvSpPr>
        <p:spPr>
          <a:xfrm>
            <a:off x="237300" y="6304850"/>
            <a:ext cx="3762600" cy="2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Lorem Ipsum</a:t>
            </a:r>
            <a:endParaRPr/>
          </a:p>
        </p:txBody>
      </p:sp>
      <p:sp>
        <p:nvSpPr>
          <p:cNvPr id="246" name="Google Shape;246;p22"/>
          <p:cNvSpPr txBox="1"/>
          <p:nvPr>
            <p:ph idx="3" type="subTitle"/>
          </p:nvPr>
        </p:nvSpPr>
        <p:spPr>
          <a:xfrm>
            <a:off x="5024300" y="523700"/>
            <a:ext cx="4512300" cy="52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274B"/>
      </a:accent1>
      <a:accent2>
        <a:srgbClr val="0459A9"/>
      </a:accent2>
      <a:accent3>
        <a:srgbClr val="FFCF01"/>
      </a:accent3>
      <a:accent4>
        <a:srgbClr val="000000"/>
      </a:accent4>
      <a:accent5>
        <a:srgbClr val="000000"/>
      </a:accent5>
      <a:accent6>
        <a:srgbClr val="000000"/>
      </a:accent6>
      <a:hlink>
        <a:srgbClr val="0459A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